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8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Belleza" charset="1" panose="02000503050000020003"/>
      <p:regular r:id="rId10"/>
    </p:embeddedFont>
    <p:embeddedFont>
      <p:font typeface="Edo" charset="1" panose="02000000000000000000"/>
      <p:regular r:id="rId11"/>
    </p:embeddedFont>
    <p:embeddedFont>
      <p:font typeface="Canva Sans" charset="1" panose="020B0503030501040103"/>
      <p:regular r:id="rId12"/>
    </p:embeddedFont>
    <p:embeddedFont>
      <p:font typeface="Canva Sans Bold" charset="1" panose="020B0803030501040103"/>
      <p:regular r:id="rId13"/>
    </p:embeddedFont>
    <p:embeddedFont>
      <p:font typeface="Canva Sans Italics" charset="1" panose="020B0503030501040103"/>
      <p:regular r:id="rId14"/>
    </p:embeddedFont>
    <p:embeddedFont>
      <p:font typeface="Canva Sans Bold Italics" charset="1" panose="020B0803030501040103"/>
      <p:regular r:id="rId15"/>
    </p:embeddedFont>
    <p:embeddedFont>
      <p:font typeface="Canva Sans Medium" charset="1" panose="020B0603030501040103"/>
      <p:regular r:id="rId16"/>
    </p:embeddedFont>
    <p:embeddedFont>
      <p:font typeface="Canva Sans Medium Italics" charset="1" panose="020B0603030501040103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slides/slide1.xml" Type="http://schemas.openxmlformats.org/officeDocument/2006/relationships/slide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786" r="0" b="7786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9948469">
            <a:off x="5225552" y="4546600"/>
            <a:ext cx="7072635" cy="4888959"/>
          </a:xfrm>
          <a:custGeom>
            <a:avLst/>
            <a:gdLst/>
            <a:ahLst/>
            <a:cxnLst/>
            <a:rect r="r" b="b" t="t" l="l"/>
            <a:pathLst>
              <a:path h="4888959" w="7072635">
                <a:moveTo>
                  <a:pt x="0" y="0"/>
                </a:moveTo>
                <a:lnTo>
                  <a:pt x="7072634" y="0"/>
                </a:lnTo>
                <a:lnTo>
                  <a:pt x="7072634" y="4888959"/>
                </a:lnTo>
                <a:lnTo>
                  <a:pt x="0" y="488895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432181">
            <a:off x="-641848" y="5088678"/>
            <a:ext cx="7072635" cy="4888959"/>
          </a:xfrm>
          <a:custGeom>
            <a:avLst/>
            <a:gdLst/>
            <a:ahLst/>
            <a:cxnLst/>
            <a:rect r="r" b="b" t="t" l="l"/>
            <a:pathLst>
              <a:path h="4888959" w="7072635">
                <a:moveTo>
                  <a:pt x="0" y="0"/>
                </a:moveTo>
                <a:lnTo>
                  <a:pt x="7072634" y="0"/>
                </a:lnTo>
                <a:lnTo>
                  <a:pt x="7072634" y="4888959"/>
                </a:lnTo>
                <a:lnTo>
                  <a:pt x="0" y="488895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5751377">
            <a:off x="9116839" y="1124286"/>
            <a:ext cx="8102558" cy="8730029"/>
          </a:xfrm>
          <a:custGeom>
            <a:avLst/>
            <a:gdLst/>
            <a:ahLst/>
            <a:cxnLst/>
            <a:rect r="r" b="b" t="t" l="l"/>
            <a:pathLst>
              <a:path h="8730029" w="8102558">
                <a:moveTo>
                  <a:pt x="0" y="0"/>
                </a:moveTo>
                <a:lnTo>
                  <a:pt x="8102559" y="0"/>
                </a:lnTo>
                <a:lnTo>
                  <a:pt x="8102559" y="8730029"/>
                </a:lnTo>
                <a:lnTo>
                  <a:pt x="0" y="873002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73909">
            <a:off x="-1065651" y="1683695"/>
            <a:ext cx="12101680" cy="3040547"/>
          </a:xfrm>
          <a:custGeom>
            <a:avLst/>
            <a:gdLst/>
            <a:ahLst/>
            <a:cxnLst/>
            <a:rect r="r" b="b" t="t" l="l"/>
            <a:pathLst>
              <a:path h="3040547" w="12101680">
                <a:moveTo>
                  <a:pt x="0" y="0"/>
                </a:moveTo>
                <a:lnTo>
                  <a:pt x="12101680" y="0"/>
                </a:lnTo>
                <a:lnTo>
                  <a:pt x="12101680" y="3040547"/>
                </a:lnTo>
                <a:lnTo>
                  <a:pt x="0" y="304054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363595">
            <a:off x="-730897" y="-1590368"/>
            <a:ext cx="11694308" cy="4209951"/>
          </a:xfrm>
          <a:custGeom>
            <a:avLst/>
            <a:gdLst/>
            <a:ahLst/>
            <a:cxnLst/>
            <a:rect r="r" b="b" t="t" l="l"/>
            <a:pathLst>
              <a:path h="4209951" w="11694308">
                <a:moveTo>
                  <a:pt x="0" y="0"/>
                </a:moveTo>
                <a:lnTo>
                  <a:pt x="11694308" y="0"/>
                </a:lnTo>
                <a:lnTo>
                  <a:pt x="11694308" y="4209950"/>
                </a:lnTo>
                <a:lnTo>
                  <a:pt x="0" y="420995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9210654" y="3821689"/>
            <a:ext cx="8556278" cy="5704186"/>
          </a:xfrm>
          <a:custGeom>
            <a:avLst/>
            <a:gdLst/>
            <a:ahLst/>
            <a:cxnLst/>
            <a:rect r="r" b="b" t="t" l="l"/>
            <a:pathLst>
              <a:path h="5704186" w="8556278">
                <a:moveTo>
                  <a:pt x="0" y="0"/>
                </a:moveTo>
                <a:lnTo>
                  <a:pt x="8556278" y="0"/>
                </a:lnTo>
                <a:lnTo>
                  <a:pt x="8556278" y="5704185"/>
                </a:lnTo>
                <a:lnTo>
                  <a:pt x="0" y="570418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10857870" y="2070774"/>
            <a:ext cx="7314188" cy="1750914"/>
            <a:chOff x="0" y="0"/>
            <a:chExt cx="1926371" cy="461146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926371" cy="461146"/>
            </a:xfrm>
            <a:custGeom>
              <a:avLst/>
              <a:gdLst/>
              <a:ahLst/>
              <a:cxnLst/>
              <a:rect r="r" b="b" t="t" l="l"/>
              <a:pathLst>
                <a:path h="461146" w="1926371">
                  <a:moveTo>
                    <a:pt x="53982" y="0"/>
                  </a:moveTo>
                  <a:lnTo>
                    <a:pt x="1872388" y="0"/>
                  </a:lnTo>
                  <a:cubicBezTo>
                    <a:pt x="1902202" y="0"/>
                    <a:pt x="1926371" y="24169"/>
                    <a:pt x="1926371" y="53982"/>
                  </a:cubicBezTo>
                  <a:lnTo>
                    <a:pt x="1926371" y="407164"/>
                  </a:lnTo>
                  <a:cubicBezTo>
                    <a:pt x="1926371" y="436977"/>
                    <a:pt x="1902202" y="461146"/>
                    <a:pt x="1872388" y="461146"/>
                  </a:cubicBezTo>
                  <a:lnTo>
                    <a:pt x="53982" y="461146"/>
                  </a:lnTo>
                  <a:cubicBezTo>
                    <a:pt x="24169" y="461146"/>
                    <a:pt x="0" y="436977"/>
                    <a:pt x="0" y="407164"/>
                  </a:cubicBezTo>
                  <a:lnTo>
                    <a:pt x="0" y="53982"/>
                  </a:lnTo>
                  <a:cubicBezTo>
                    <a:pt x="0" y="24169"/>
                    <a:pt x="24169" y="0"/>
                    <a:pt x="53982" y="0"/>
                  </a:cubicBezTo>
                  <a:close/>
                </a:path>
              </a:pathLst>
            </a:custGeom>
            <a:solidFill>
              <a:srgbClr val="FF5757">
                <a:alpha val="35686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0" y="163318"/>
            <a:ext cx="10443609" cy="1390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799"/>
              </a:lnSpc>
            </a:pPr>
            <a:r>
              <a:rPr lang="en-US" sz="8999">
                <a:solidFill>
                  <a:srgbClr val="FFFFFF"/>
                </a:solidFill>
                <a:latin typeface="Edo"/>
              </a:rPr>
              <a:t>The Sea of Madness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-407748" y="6308536"/>
            <a:ext cx="9320208" cy="24016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39"/>
              </a:lnSpc>
            </a:pPr>
            <a:r>
              <a:rPr lang="en-US" sz="3646">
                <a:solidFill>
                  <a:srgbClr val="000000"/>
                </a:solidFill>
                <a:latin typeface="Belleza"/>
              </a:rPr>
              <a:t>This project is a Tkinter </a:t>
            </a:r>
          </a:p>
          <a:p>
            <a:pPr algn="ctr">
              <a:lnSpc>
                <a:spcPts val="4739"/>
              </a:lnSpc>
            </a:pPr>
            <a:r>
              <a:rPr lang="en-US" sz="3646">
                <a:solidFill>
                  <a:srgbClr val="000000"/>
                </a:solidFill>
                <a:latin typeface="Belleza"/>
              </a:rPr>
              <a:t>based adventure game with </a:t>
            </a:r>
          </a:p>
          <a:p>
            <a:pPr algn="ctr">
              <a:lnSpc>
                <a:spcPts val="4739"/>
              </a:lnSpc>
            </a:pPr>
            <a:r>
              <a:rPr lang="en-US" sz="3646">
                <a:solidFill>
                  <a:srgbClr val="000000"/>
                </a:solidFill>
                <a:latin typeface="Belleza"/>
              </a:rPr>
              <a:t>horror elements, where a player will have to </a:t>
            </a:r>
          </a:p>
          <a:p>
            <a:pPr algn="ctr">
              <a:lnSpc>
                <a:spcPts val="4739"/>
              </a:lnSpc>
            </a:pPr>
            <a:r>
              <a:rPr lang="en-US" sz="3646">
                <a:solidFill>
                  <a:srgbClr val="000000"/>
                </a:solidFill>
                <a:latin typeface="Belleza"/>
              </a:rPr>
              <a:t>make decisions to stay alive.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164711" y="2399655"/>
            <a:ext cx="7089339" cy="1390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799"/>
              </a:lnSpc>
            </a:pPr>
            <a:r>
              <a:rPr lang="en-US" sz="8999">
                <a:solidFill>
                  <a:srgbClr val="FFFFFF"/>
                </a:solidFill>
                <a:latin typeface="Edo"/>
              </a:rPr>
              <a:t>Berk kayhan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89490" y="1260011"/>
            <a:ext cx="7089339" cy="1390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799"/>
              </a:lnSpc>
            </a:pPr>
            <a:r>
              <a:rPr lang="en-US" sz="8999">
                <a:solidFill>
                  <a:srgbClr val="FFFFFF"/>
                </a:solidFill>
                <a:latin typeface="Edo"/>
              </a:rPr>
              <a:t>By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872996" y="2344290"/>
            <a:ext cx="9320208" cy="1063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19"/>
              </a:lnSpc>
            </a:pPr>
            <a:r>
              <a:rPr lang="en-US" sz="3246">
                <a:solidFill>
                  <a:srgbClr val="FF3131"/>
                </a:solidFill>
                <a:latin typeface="Belleza"/>
              </a:rPr>
              <a:t>Github Repository: </a:t>
            </a:r>
          </a:p>
          <a:p>
            <a:pPr algn="ctr">
              <a:lnSpc>
                <a:spcPts val="4219"/>
              </a:lnSpc>
            </a:pPr>
            <a:r>
              <a:rPr lang="en-US" sz="3246">
                <a:solidFill>
                  <a:srgbClr val="FF3131"/>
                </a:solidFill>
                <a:latin typeface="Belleza"/>
              </a:rPr>
              <a:t>https://github.com/ksu-is/Sea-Of-Madness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DAFpOScbcOQ</dc:identifier>
  <dcterms:modified xsi:type="dcterms:W3CDTF">2011-08-01T06:04:30Z</dcterms:modified>
  <cp:revision>1</cp:revision>
  <dc:title>The Sea of Madness</dc:title>
</cp:coreProperties>
</file>

<file path=docProps/thumbnail.jpeg>
</file>